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64" r:id="rId4"/>
    <p:sldId id="257" r:id="rId5"/>
    <p:sldId id="258" r:id="rId6"/>
    <p:sldId id="259" r:id="rId7"/>
    <p:sldId id="260" r:id="rId8"/>
    <p:sldId id="261" r:id="rId9"/>
    <p:sldId id="265" r:id="rId10"/>
    <p:sldId id="262" r:id="rId11"/>
  </p:sldIdLst>
  <p:sldSz cx="14630400" cy="8229600"/>
  <p:notesSz cx="8229600" cy="14630400"/>
  <p:embeddedFontLst>
    <p:embeddedFont>
      <p:font typeface="Prata" panose="020B0604020202020204" charset="0"/>
      <p:regular r:id="rId13"/>
    </p:embeddedFont>
    <p:embeddedFont>
      <p:font typeface="Raleway" pitchFamily="2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AE7D3B-A6D4-4097-8814-759B96247F48}" v="427" dt="2024-09-05T12:24:26.033"/>
    <p1510:client id="{BB233D75-E431-453E-B7A6-6E25E44588AC}" v="125" dt="2024-09-05T13:33:57.0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084475-5934-4D97-838D-7847D0DE5FAA}" type="datetimeFigureOut">
              <a:t>9/5/2024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EC344-58F6-45DE-9CE7-29F9276A58D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138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06987"/>
            <a:ext cx="7556421" cy="15396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7700"/>
              </a:lnSpc>
            </a:pPr>
            <a:r>
              <a:rPr lang="en-US" sz="6150" dirty="0">
                <a:solidFill>
                  <a:srgbClr val="F2E782"/>
                </a:solidFill>
                <a:latin typeface="Prata"/>
              </a:rPr>
              <a:t>Life Gym</a:t>
            </a:r>
          </a:p>
        </p:txBody>
      </p:sp>
      <p:sp>
        <p:nvSpPr>
          <p:cNvPr id="4" name="Text 1"/>
          <p:cNvSpPr/>
          <p:nvPr/>
        </p:nvSpPr>
        <p:spPr>
          <a:xfrm>
            <a:off x="6280190" y="488180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Welcome to our state-of-the-art gym, where fitness meets innovation. We offer a wide range of services and amenities to help you achieve your fitness goals.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756440" y="6225659"/>
            <a:ext cx="320075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b="1" dirty="0">
              <a:solidFill>
                <a:srgbClr val="CFCBBF"/>
              </a:solidFill>
              <a:latin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Contact Us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Visit our website or contact us directly to learn more about our services, membership options, and special offers.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3CBA98-07C3-9605-5730-10CB226CC14D}"/>
              </a:ext>
            </a:extLst>
          </p:cNvPr>
          <p:cNvSpPr txBox="1"/>
          <p:nvPr/>
        </p:nvSpPr>
        <p:spPr>
          <a:xfrm>
            <a:off x="597877" y="671324"/>
            <a:ext cx="839372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solidFill>
                  <a:srgbClr val="F2E782"/>
                </a:solidFill>
                <a:latin typeface="Prata"/>
              </a:rPr>
              <a:t>Work Team :-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DEF42E-1318-D712-37FA-4E3ED867DE92}"/>
              </a:ext>
            </a:extLst>
          </p:cNvPr>
          <p:cNvSpPr txBox="1"/>
          <p:nvPr/>
        </p:nvSpPr>
        <p:spPr>
          <a:xfrm>
            <a:off x="5146430" y="826476"/>
            <a:ext cx="7702062" cy="60016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rgbClr val="F2E782"/>
                </a:solidFill>
                <a:latin typeface="Prata"/>
              </a:rPr>
              <a:t>Mahmoud Mamdouh </a:t>
            </a:r>
            <a:endParaRPr lang="en-US"/>
          </a:p>
          <a:p>
            <a:br>
              <a:rPr lang="en-US" sz="3200" dirty="0">
                <a:solidFill>
                  <a:srgbClr val="F2E782"/>
                </a:solidFill>
                <a:latin typeface="Prata"/>
              </a:rPr>
            </a:br>
            <a:r>
              <a:rPr lang="en-US" sz="3200" dirty="0" err="1">
                <a:solidFill>
                  <a:srgbClr val="F2E782"/>
                </a:solidFill>
                <a:latin typeface="Prata"/>
              </a:rPr>
              <a:t>Mo'men</a:t>
            </a:r>
            <a:r>
              <a:rPr lang="en-US" sz="3200" dirty="0">
                <a:solidFill>
                  <a:srgbClr val="F2E782"/>
                </a:solidFill>
                <a:latin typeface="Prata"/>
              </a:rPr>
              <a:t> </a:t>
            </a:r>
            <a:r>
              <a:rPr lang="en-US" sz="3200" dirty="0" err="1">
                <a:solidFill>
                  <a:srgbClr val="F2E782"/>
                </a:solidFill>
                <a:latin typeface="Prata"/>
              </a:rPr>
              <a:t>Mfreh</a:t>
            </a:r>
            <a:r>
              <a:rPr lang="en-US" sz="3200" dirty="0">
                <a:solidFill>
                  <a:srgbClr val="F2E782"/>
                </a:solidFill>
                <a:latin typeface="Prata"/>
              </a:rPr>
              <a:t> Hussien</a:t>
            </a:r>
            <a:endParaRPr lang="en-US"/>
          </a:p>
          <a:p>
            <a:endParaRPr lang="en-US" sz="3200" dirty="0">
              <a:solidFill>
                <a:srgbClr val="F2E782"/>
              </a:solidFill>
              <a:latin typeface="Prata"/>
            </a:endParaRPr>
          </a:p>
          <a:p>
            <a:r>
              <a:rPr lang="en-US" sz="3200" dirty="0">
                <a:solidFill>
                  <a:srgbClr val="F2E782"/>
                </a:solidFill>
                <a:latin typeface="Prata"/>
              </a:rPr>
              <a:t>Mahmoud </a:t>
            </a:r>
            <a:r>
              <a:rPr lang="en-US" sz="3200" dirty="0" err="1">
                <a:solidFill>
                  <a:srgbClr val="F2E782"/>
                </a:solidFill>
                <a:latin typeface="Prata"/>
              </a:rPr>
              <a:t>Abulftooh</a:t>
            </a:r>
            <a:r>
              <a:rPr lang="en-US" sz="3200" dirty="0">
                <a:solidFill>
                  <a:srgbClr val="F2E782"/>
                </a:solidFill>
                <a:latin typeface="Prata"/>
              </a:rPr>
              <a:t> Sabra</a:t>
            </a:r>
          </a:p>
          <a:p>
            <a:endParaRPr lang="en-US" sz="3200" dirty="0">
              <a:solidFill>
                <a:srgbClr val="F2E782"/>
              </a:solidFill>
              <a:latin typeface="Prata"/>
            </a:endParaRPr>
          </a:p>
          <a:p>
            <a:r>
              <a:rPr lang="en-US" sz="3200" dirty="0">
                <a:solidFill>
                  <a:srgbClr val="F2E782"/>
                </a:solidFill>
                <a:latin typeface="Prata"/>
              </a:rPr>
              <a:t>Jehad Ashour Fares</a:t>
            </a:r>
          </a:p>
          <a:p>
            <a:endParaRPr lang="en-US" sz="3200" dirty="0">
              <a:solidFill>
                <a:srgbClr val="F2E782"/>
              </a:solidFill>
              <a:latin typeface="Prata"/>
            </a:endParaRPr>
          </a:p>
          <a:p>
            <a:r>
              <a:rPr lang="en-US" sz="3200" dirty="0" err="1">
                <a:solidFill>
                  <a:srgbClr val="F2E782"/>
                </a:solidFill>
                <a:latin typeface="Prata"/>
              </a:rPr>
              <a:t>Amnaa</a:t>
            </a:r>
            <a:r>
              <a:rPr lang="en-US" sz="3200" dirty="0">
                <a:solidFill>
                  <a:srgbClr val="F2E782"/>
                </a:solidFill>
                <a:latin typeface="Prata"/>
              </a:rPr>
              <a:t>  Mohammed Abdallah</a:t>
            </a:r>
          </a:p>
          <a:p>
            <a:endParaRPr lang="en-US" sz="3200" dirty="0">
              <a:solidFill>
                <a:srgbClr val="F2E782"/>
              </a:solidFill>
              <a:latin typeface="Prata"/>
            </a:endParaRPr>
          </a:p>
          <a:p>
            <a:r>
              <a:rPr lang="en-US" sz="3200" dirty="0">
                <a:solidFill>
                  <a:srgbClr val="F2E782"/>
                </a:solidFill>
                <a:latin typeface="Prata"/>
              </a:rPr>
              <a:t>Abd-</a:t>
            </a:r>
            <a:r>
              <a:rPr lang="en-US" sz="3200" dirty="0" err="1">
                <a:solidFill>
                  <a:srgbClr val="F2E782"/>
                </a:solidFill>
                <a:latin typeface="Prata"/>
              </a:rPr>
              <a:t>allah</a:t>
            </a:r>
            <a:r>
              <a:rPr lang="en-US" sz="3200" dirty="0">
                <a:solidFill>
                  <a:srgbClr val="F2E782"/>
                </a:solidFill>
                <a:latin typeface="Prata"/>
              </a:rPr>
              <a:t> Ramdan Hassan </a:t>
            </a:r>
          </a:p>
          <a:p>
            <a:endParaRPr lang="en-US" sz="3200" dirty="0">
              <a:solidFill>
                <a:srgbClr val="F2E782"/>
              </a:solidFill>
              <a:latin typeface="Prata"/>
            </a:endParaRPr>
          </a:p>
        </p:txBody>
      </p:sp>
    </p:spTree>
    <p:extLst>
      <p:ext uri="{BB962C8B-B14F-4D97-AF65-F5344CB8AC3E}">
        <p14:creationId xmlns:p14="http://schemas.microsoft.com/office/powerpoint/2010/main" val="1561473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BED83D-1466-E014-75AC-AF05A4A2CE29}"/>
              </a:ext>
            </a:extLst>
          </p:cNvPr>
          <p:cNvSpPr txBox="1"/>
          <p:nvPr/>
        </p:nvSpPr>
        <p:spPr>
          <a:xfrm>
            <a:off x="597877" y="671324"/>
            <a:ext cx="839372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>
                <a:solidFill>
                  <a:srgbClr val="F2E782"/>
                </a:solidFill>
                <a:latin typeface="Prata"/>
              </a:rPr>
              <a:t>Material</a:t>
            </a:r>
            <a:r>
              <a:rPr lang="en-US" sz="4000" dirty="0">
                <a:solidFill>
                  <a:srgbClr val="F2E782"/>
                </a:solidFill>
                <a:latin typeface="Prata"/>
              </a:rPr>
              <a:t> Used :-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4808A5-28FA-424E-CB47-B2425140716B}"/>
              </a:ext>
            </a:extLst>
          </p:cNvPr>
          <p:cNvSpPr txBox="1"/>
          <p:nvPr/>
        </p:nvSpPr>
        <p:spPr>
          <a:xfrm>
            <a:off x="6072554" y="671050"/>
            <a:ext cx="4278922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solidFill>
                  <a:srgbClr val="F2E782"/>
                </a:solidFill>
                <a:latin typeface="Prata"/>
              </a:rPr>
              <a:t>HTML</a:t>
            </a:r>
            <a:endParaRPr lang="en-US" dirty="0"/>
          </a:p>
          <a:p>
            <a:br>
              <a:rPr lang="en-US" sz="4000" dirty="0">
                <a:solidFill>
                  <a:srgbClr val="F2E782"/>
                </a:solidFill>
                <a:latin typeface="Prata"/>
              </a:rPr>
            </a:br>
            <a:r>
              <a:rPr lang="en-US" sz="4000">
                <a:solidFill>
                  <a:srgbClr val="F2E782"/>
                </a:solidFill>
                <a:latin typeface="Prata"/>
              </a:rPr>
              <a:t>CSS</a:t>
            </a:r>
            <a:endParaRPr lang="en-US" sz="4000" dirty="0">
              <a:solidFill>
                <a:srgbClr val="000000"/>
              </a:solidFill>
              <a:latin typeface="Prata"/>
            </a:endParaRPr>
          </a:p>
          <a:p>
            <a:br>
              <a:rPr lang="en-US" sz="4000" dirty="0">
                <a:solidFill>
                  <a:srgbClr val="F2E782"/>
                </a:solidFill>
                <a:latin typeface="Prata"/>
              </a:rPr>
            </a:br>
            <a:r>
              <a:rPr lang="en-US" sz="4000" dirty="0">
                <a:solidFill>
                  <a:srgbClr val="F2E782"/>
                </a:solidFill>
                <a:latin typeface="Prata"/>
              </a:rPr>
              <a:t>Bootstrap</a:t>
            </a:r>
            <a:endParaRPr lang="en-US" sz="4000" dirty="0">
              <a:solidFill>
                <a:srgbClr val="000000"/>
              </a:solidFill>
              <a:latin typeface="Prata"/>
            </a:endParaRPr>
          </a:p>
          <a:p>
            <a:br>
              <a:rPr lang="en-US" sz="4000" dirty="0">
                <a:latin typeface="Prata"/>
              </a:rPr>
            </a:br>
            <a:r>
              <a:rPr lang="en-US" sz="4000">
                <a:solidFill>
                  <a:srgbClr val="F2E782"/>
                </a:solidFill>
                <a:latin typeface="Prata"/>
              </a:rPr>
              <a:t>JavaScript</a:t>
            </a:r>
            <a:endParaRPr lang="en-US" sz="4000">
              <a:latin typeface="Prata"/>
            </a:endParaRPr>
          </a:p>
        </p:txBody>
      </p:sp>
    </p:spTree>
    <p:extLst>
      <p:ext uri="{BB962C8B-B14F-4D97-AF65-F5344CB8AC3E}">
        <p14:creationId xmlns:p14="http://schemas.microsoft.com/office/powerpoint/2010/main" val="340262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3903"/>
            <a:ext cx="73735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Types of Exercise Available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4799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990243" y="2133005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04799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Cardiovascular Training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892743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Choose from treadmills, ellipticals, stationary bikes, and rowing machines for a great cardio workout.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04799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4836319" y="2133005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0479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Strength Training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2538413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Lift weights, use resistance bands, and engage in bodyweight exercises to build muscle and strength.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8263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943451" y="4911328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4826318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Group Fitness Classes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671066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Participate in dynamic and engaging classes like Zumba, spin, yoga, and Pilates to improve your fitness and have fun.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48263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4841081" y="4911328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48263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Personal Training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316736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Work one-on-one with a certified personal trainer to create a customized workout plan and achieve your specific fitness goals.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4155"/>
            <a:ext cx="62294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Facilities &amp; Equipment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89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Cardio Zone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71054"/>
            <a:ext cx="397811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cardio zone is equipped with top-of-the-line treadmills, ellipticals, stationary bikes, and rowing machines. You can track your progress on interactive displays and personalize your workout with various programs.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089910"/>
            <a:ext cx="30975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Strength Training Area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671054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strength training area features a variety of free weights, weight machines, and resistance bands, allowing you to target different muscle groups and customize your workouts.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089910"/>
            <a:ext cx="29009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Group Fitness Studio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671054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have a dedicated studio for group fitness classes, providing a spacious and well-equipped environment for a variety of programs, including Zumba, spin, yoga, and Pilates.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6167" y="601980"/>
            <a:ext cx="7611666" cy="1368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Membership Plans &amp; Packages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66167" y="2298621"/>
            <a:ext cx="7611666" cy="5330190"/>
          </a:xfrm>
          <a:prstGeom prst="roundRect">
            <a:avLst>
              <a:gd name="adj" fmla="val 61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73787" y="2306241"/>
            <a:ext cx="7595592" cy="6281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93696" y="2445187"/>
            <a:ext cx="2090023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Plan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3529013" y="2445187"/>
            <a:ext cx="2086213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Features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060519" y="2445187"/>
            <a:ext cx="2090023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Price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73787" y="2934414"/>
            <a:ext cx="7595592" cy="13287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993696" y="3073360"/>
            <a:ext cx="2090023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700" dirty="0">
                <a:solidFill>
                  <a:srgbClr val="CFCBBF"/>
                </a:solidFill>
                <a:latin typeface="Raleway"/>
              </a:rPr>
              <a:t>monthly</a:t>
            </a:r>
            <a:endParaRPr lang="en-US" dirty="0"/>
          </a:p>
          <a:p>
            <a:pPr>
              <a:lnSpc>
                <a:spcPts val="2750"/>
              </a:lnSpc>
            </a:pPr>
            <a:endParaRPr lang="en-US" sz="1700" dirty="0">
              <a:solidFill>
                <a:srgbClr val="CFCBBF"/>
              </a:solidFill>
              <a:latin typeface="Raleway"/>
              <a:ea typeface="Calibri"/>
              <a:cs typeface="Calibri"/>
            </a:endParaRPr>
          </a:p>
        </p:txBody>
      </p:sp>
      <p:sp>
        <p:nvSpPr>
          <p:cNvPr id="11" name="Text 8"/>
          <p:cNvSpPr/>
          <p:nvPr/>
        </p:nvSpPr>
        <p:spPr>
          <a:xfrm>
            <a:off x="3529013" y="3073360"/>
            <a:ext cx="2086213" cy="1050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Access to gym facilities and equipment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060519" y="3073360"/>
            <a:ext cx="2090023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700" dirty="0">
                <a:solidFill>
                  <a:srgbClr val="CFCBBF"/>
                </a:solidFill>
                <a:latin typeface="Raleway"/>
              </a:rPr>
              <a:t>1000 </a:t>
            </a:r>
            <a:r>
              <a:rPr lang="en-US" sz="1700" dirty="0" err="1">
                <a:solidFill>
                  <a:srgbClr val="CFCBBF"/>
                </a:solidFill>
                <a:latin typeface="Raleway"/>
              </a:rPr>
              <a:t>egp</a:t>
            </a:r>
            <a:endParaRPr lang="en-US" dirty="0" err="1"/>
          </a:p>
          <a:p>
            <a:endParaRPr lang="en-US"/>
          </a:p>
          <a:p>
            <a:pPr>
              <a:lnSpc>
                <a:spcPts val="2750"/>
              </a:lnSpc>
            </a:pPr>
            <a:br>
              <a:rPr lang="en-US" dirty="0"/>
            </a:br>
            <a:endParaRPr lang="en-US" dirty="0"/>
          </a:p>
        </p:txBody>
      </p:sp>
      <p:sp>
        <p:nvSpPr>
          <p:cNvPr id="13" name="Shape 10"/>
          <p:cNvSpPr/>
          <p:nvPr/>
        </p:nvSpPr>
        <p:spPr>
          <a:xfrm>
            <a:off x="773787" y="4263152"/>
            <a:ext cx="7595592" cy="16790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993696" y="4402098"/>
            <a:ext cx="2090023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700" dirty="0">
                <a:solidFill>
                  <a:srgbClr val="CFCBBF"/>
                </a:solidFill>
                <a:latin typeface="Raleway"/>
              </a:rPr>
              <a:t>semi annual</a:t>
            </a:r>
            <a:endParaRPr lang="en-US" dirty="0"/>
          </a:p>
          <a:p>
            <a:pPr>
              <a:lnSpc>
                <a:spcPts val="2750"/>
              </a:lnSpc>
            </a:pPr>
            <a:br>
              <a:rPr lang="en-US" dirty="0"/>
            </a:br>
            <a:endParaRPr lang="en-US" dirty="0"/>
          </a:p>
        </p:txBody>
      </p:sp>
      <p:sp>
        <p:nvSpPr>
          <p:cNvPr id="15" name="Text 12"/>
          <p:cNvSpPr/>
          <p:nvPr/>
        </p:nvSpPr>
        <p:spPr>
          <a:xfrm>
            <a:off x="3529013" y="4402098"/>
            <a:ext cx="2086213" cy="1401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All basic features plus access to group fitness classes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6060519" y="4402098"/>
            <a:ext cx="2090023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700" dirty="0">
                <a:solidFill>
                  <a:srgbClr val="CFCBBF"/>
                </a:solidFill>
                <a:latin typeface="Raleway"/>
              </a:rPr>
              <a:t>5000 </a:t>
            </a:r>
            <a:r>
              <a:rPr lang="en-US" sz="1700" dirty="0" err="1">
                <a:solidFill>
                  <a:srgbClr val="CFCBBF"/>
                </a:solidFill>
                <a:latin typeface="Raleway"/>
              </a:rPr>
              <a:t>egp</a:t>
            </a:r>
            <a:endParaRPr lang="en-US" dirty="0" err="1"/>
          </a:p>
          <a:p>
            <a:endParaRPr lang="en-US"/>
          </a:p>
          <a:p>
            <a:pPr>
              <a:lnSpc>
                <a:spcPts val="2750"/>
              </a:lnSpc>
            </a:pPr>
            <a:br>
              <a:rPr lang="en-US" dirty="0"/>
            </a:br>
            <a:endParaRPr lang="en-US" dirty="0"/>
          </a:p>
        </p:txBody>
      </p:sp>
      <p:sp>
        <p:nvSpPr>
          <p:cNvPr id="17" name="Shape 14"/>
          <p:cNvSpPr/>
          <p:nvPr/>
        </p:nvSpPr>
        <p:spPr>
          <a:xfrm>
            <a:off x="773787" y="5942171"/>
            <a:ext cx="7595592" cy="16790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93696" y="6081117"/>
            <a:ext cx="2090023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700" dirty="0">
                <a:solidFill>
                  <a:srgbClr val="CFCBBF"/>
                </a:solidFill>
                <a:latin typeface="Raleway"/>
              </a:rPr>
              <a:t>annual</a:t>
            </a:r>
            <a:endParaRPr lang="en-US" dirty="0"/>
          </a:p>
          <a:p>
            <a:pPr marL="0" indent="0">
              <a:lnSpc>
                <a:spcPts val="2750"/>
              </a:lnSpc>
              <a:buNone/>
            </a:pPr>
            <a:endParaRPr lang="en-US" sz="1700" dirty="0">
              <a:solidFill>
                <a:srgbClr val="CFCBBF"/>
              </a:solidFill>
              <a:latin typeface="Raleway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3529013" y="6081117"/>
            <a:ext cx="2086213" cy="1401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All premium features plus personal training sessions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6060519" y="6081117"/>
            <a:ext cx="2090023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700" dirty="0">
                <a:solidFill>
                  <a:srgbClr val="CFCBBF"/>
                </a:solidFill>
                <a:latin typeface="Raleway"/>
              </a:rPr>
              <a:t>9000 </a:t>
            </a:r>
            <a:r>
              <a:rPr lang="en-US" sz="1700" dirty="0" err="1">
                <a:solidFill>
                  <a:srgbClr val="CFCBBF"/>
                </a:solidFill>
                <a:latin typeface="Raleway"/>
              </a:rPr>
              <a:t>egp</a:t>
            </a:r>
            <a:endParaRPr lang="en-US" dirty="0" err="1"/>
          </a:p>
          <a:p>
            <a:endParaRPr lang="en-US"/>
          </a:p>
          <a:p>
            <a:pPr>
              <a:lnSpc>
                <a:spcPts val="2750"/>
              </a:lnSpc>
            </a:pP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954" y="612458"/>
            <a:ext cx="5557480" cy="694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Benefits of Joining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7954" y="1640562"/>
            <a:ext cx="3682960" cy="3050738"/>
          </a:xfrm>
          <a:prstGeom prst="roundRect">
            <a:avLst>
              <a:gd name="adj" fmla="val 1093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00244" y="1862852"/>
            <a:ext cx="3238381" cy="694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Improved Physical Health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0244" y="2690813"/>
            <a:ext cx="3238381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Regular exercise helps you maintain a healthy weight, reduce the risk of chronic diseases, and increase your energy levels.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3204" y="1640562"/>
            <a:ext cx="3682960" cy="3050738"/>
          </a:xfrm>
          <a:prstGeom prst="roundRect">
            <a:avLst>
              <a:gd name="adj" fmla="val 1093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4905494" y="1862852"/>
            <a:ext cx="3238381" cy="694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Enhanced Mental Wellbeing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05494" y="2690813"/>
            <a:ext cx="3238381" cy="1422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Working out releases endorphins, which have mood-boosting effects, reducing stress and anxiety.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77954" y="4913590"/>
            <a:ext cx="3682960" cy="2703433"/>
          </a:xfrm>
          <a:prstGeom prst="roundRect">
            <a:avLst>
              <a:gd name="adj" fmla="val 1233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1000244" y="5135880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Social Connections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00244" y="5616535"/>
            <a:ext cx="3238381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gym offers a welcoming community where you can connect with other fitness enthusiasts and make new friends.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3204" y="4913590"/>
            <a:ext cx="3682960" cy="2703433"/>
          </a:xfrm>
          <a:prstGeom prst="roundRect">
            <a:avLst>
              <a:gd name="adj" fmla="val 1233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4905494" y="5135880"/>
            <a:ext cx="3012162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Professional Guidance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4905494" y="5616535"/>
            <a:ext cx="3238381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qualified staff is always available to answer your questions, provide support, and help you reach your fitness goals.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251" y="530900"/>
            <a:ext cx="7163514" cy="601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Testimonials &amp; Success Stories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251" y="1421844"/>
            <a:ext cx="481608" cy="4816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4251" y="2096095"/>
            <a:ext cx="252257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Member Testimonials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74251" y="2512576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Read what our members have to say about their experience at our gym and how it has positively impacted their lives.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251" y="3706773"/>
            <a:ext cx="481608" cy="4816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4251" y="4381024"/>
            <a:ext cx="240827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Success Stories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74251" y="4797504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Discover inspiring stories of individuals who achieved their fitness goals with the help of our gym and its dedicated staff.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251" y="5991701"/>
            <a:ext cx="481608" cy="4816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4251" y="6665952"/>
            <a:ext cx="240827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Community Support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74251" y="7082433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gym fosters a strong sense of community, providing a supportive environment for everyone to reach their full potential.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50C56E28-B4EA-C344-2D02-ED50A1DF702C}"/>
              </a:ext>
            </a:extLst>
          </p:cNvPr>
          <p:cNvSpPr/>
          <p:nvPr/>
        </p:nvSpPr>
        <p:spPr>
          <a:xfrm>
            <a:off x="674251" y="530900"/>
            <a:ext cx="7163514" cy="601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700"/>
              </a:lnSpc>
            </a:pPr>
            <a:r>
              <a:rPr lang="en-US" sz="3750" dirty="0">
                <a:solidFill>
                  <a:srgbClr val="F2E782"/>
                </a:solidFill>
                <a:latin typeface="Prata"/>
              </a:rPr>
              <a:t>Upcoming updates</a:t>
            </a:r>
            <a:endParaRPr lang="en-US" dirty="0"/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AF0E3B14-D7B2-CE20-C381-5080E26690AB}"/>
              </a:ext>
            </a:extLst>
          </p:cNvPr>
          <p:cNvSpPr/>
          <p:nvPr/>
        </p:nvSpPr>
        <p:spPr>
          <a:xfrm>
            <a:off x="5656558" y="530899"/>
            <a:ext cx="7163514" cy="5818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700"/>
              </a:lnSpc>
            </a:pPr>
            <a:r>
              <a:rPr lang="en-US" sz="3750" dirty="0">
                <a:solidFill>
                  <a:srgbClr val="F2E782"/>
                </a:solidFill>
                <a:latin typeface="Prata"/>
              </a:rPr>
              <a:t>Barcode Login System</a:t>
            </a:r>
          </a:p>
          <a:p>
            <a:pPr>
              <a:lnSpc>
                <a:spcPts val="4700"/>
              </a:lnSpc>
            </a:pPr>
            <a:br>
              <a:rPr lang="en-US" sz="3750" dirty="0">
                <a:latin typeface="Prata"/>
              </a:rPr>
            </a:br>
            <a:r>
              <a:rPr lang="en-US" sz="3800">
                <a:solidFill>
                  <a:srgbClr val="F2E782"/>
                </a:solidFill>
                <a:latin typeface="Prata"/>
              </a:rPr>
              <a:t>More admin control</a:t>
            </a:r>
            <a:br>
              <a:rPr lang="en-US" sz="3800" dirty="0">
                <a:solidFill>
                  <a:srgbClr val="F2E782"/>
                </a:solidFill>
                <a:latin typeface="Prata"/>
              </a:rPr>
            </a:br>
            <a:endParaRPr lang="en-US" sz="3800" dirty="0">
              <a:solidFill>
                <a:srgbClr val="F2E782"/>
              </a:solidFill>
              <a:latin typeface="Prata"/>
            </a:endParaRPr>
          </a:p>
          <a:p>
            <a:r>
              <a:rPr lang="en-US" sz="3800" dirty="0">
                <a:solidFill>
                  <a:srgbClr val="F2E782"/>
                </a:solidFill>
                <a:latin typeface="Prata"/>
              </a:rPr>
              <a:t>Meals-calory system</a:t>
            </a:r>
            <a:endParaRPr lang="en-US" sz="3800" dirty="0">
              <a:latin typeface="Prata"/>
            </a:endParaRPr>
          </a:p>
          <a:p>
            <a:endParaRPr lang="en-US" sz="3800" dirty="0">
              <a:solidFill>
                <a:srgbClr val="F2E782"/>
              </a:solidFill>
              <a:latin typeface="Prata"/>
            </a:endParaRPr>
          </a:p>
          <a:p>
            <a:r>
              <a:rPr lang="en-US" sz="3800" dirty="0">
                <a:solidFill>
                  <a:srgbClr val="F2E782"/>
                </a:solidFill>
                <a:latin typeface="Prata"/>
              </a:rPr>
              <a:t>Payment portal system</a:t>
            </a:r>
          </a:p>
          <a:p>
            <a:pPr>
              <a:lnSpc>
                <a:spcPts val="4700"/>
              </a:lnSpc>
            </a:pPr>
            <a:endParaRPr lang="en-US" sz="3800" dirty="0">
              <a:solidFill>
                <a:srgbClr val="F2E782"/>
              </a:solidFill>
              <a:latin typeface="Prata"/>
            </a:endParaRPr>
          </a:p>
          <a:p>
            <a:pPr>
              <a:lnSpc>
                <a:spcPts val="4700"/>
              </a:lnSpc>
            </a:pPr>
            <a:endParaRPr lang="en-US" sz="3750" dirty="0">
              <a:latin typeface="Prata"/>
            </a:endParaRPr>
          </a:p>
          <a:p>
            <a:pPr>
              <a:lnSpc>
                <a:spcPts val="4700"/>
              </a:lnSpc>
            </a:pPr>
            <a:endParaRPr lang="en-US" sz="3750" dirty="0">
              <a:latin typeface="Prata"/>
            </a:endParaRPr>
          </a:p>
        </p:txBody>
      </p:sp>
    </p:spTree>
    <p:extLst>
      <p:ext uri="{BB962C8B-B14F-4D97-AF65-F5344CB8AC3E}">
        <p14:creationId xmlns:p14="http://schemas.microsoft.com/office/powerpoint/2010/main" val="1928467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129</cp:revision>
  <dcterms:created xsi:type="dcterms:W3CDTF">2024-09-05T08:55:31Z</dcterms:created>
  <dcterms:modified xsi:type="dcterms:W3CDTF">2024-09-05T13:34:13Z</dcterms:modified>
</cp:coreProperties>
</file>